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33" autoAdjust="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733EF-284D-8E3B-7208-EABBE1607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947" y="1065402"/>
            <a:ext cx="11853644" cy="529094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A62C0-0EE7-FB5F-1F48-72B722EA5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04804-E23A-345F-4C67-EFEFCE624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609" y="6431851"/>
            <a:ext cx="2743200" cy="365125"/>
          </a:xfrm>
          <a:prstGeom prst="rect">
            <a:avLst/>
          </a:prstGeom>
        </p:spPr>
        <p:txBody>
          <a:bodyPr/>
          <a:lstStyle/>
          <a:p>
            <a:fld id="{BC37F49B-42D3-47E3-96C1-704A989C98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0634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8">
            <a:extLst>
              <a:ext uri="{FF2B5EF4-FFF2-40B4-BE49-F238E27FC236}">
                <a16:creationId xmlns:a16="http://schemas.microsoft.com/office/drawing/2014/main" id="{B954CD4F-7A79-1D66-DC99-A8598DE44B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65"/>
          <a:stretch/>
        </p:blipFill>
        <p:spPr>
          <a:xfrm>
            <a:off x="0" y="0"/>
            <a:ext cx="12192000" cy="5964572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9FD8824-905F-D904-6130-B7794316C9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559"/>
          <a:stretch/>
        </p:blipFill>
        <p:spPr>
          <a:xfrm>
            <a:off x="1" y="5050172"/>
            <a:ext cx="12192000" cy="1807828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F74E743-38A8-FCF4-07D9-24A0DFAA28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65609" y="6431851"/>
            <a:ext cx="2743200" cy="365125"/>
          </a:xfrm>
          <a:prstGeom prst="rect">
            <a:avLst/>
          </a:prstGeom>
        </p:spPr>
        <p:txBody>
          <a:bodyPr/>
          <a:lstStyle/>
          <a:p>
            <a:fld id="{BC37F49B-42D3-47E3-96C1-704A989C98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397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737025-51E9-DC49-B5C0-FF7DB1C15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7028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Irfan Ansari</dc:creator>
  <cp:lastModifiedBy>Irfan Ansari</cp:lastModifiedBy>
  <cp:revision>3</cp:revision>
  <dcterms:created xsi:type="dcterms:W3CDTF">2025-01-13T12:26:17Z</dcterms:created>
  <dcterms:modified xsi:type="dcterms:W3CDTF">2025-01-15T06:31:15Z</dcterms:modified>
</cp:coreProperties>
</file>